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0"/>
  </p:notesMasterIdLst>
  <p:sldIdLst>
    <p:sldId id="711" r:id="rId4"/>
    <p:sldId id="733" r:id="rId5"/>
    <p:sldId id="709" r:id="rId6"/>
    <p:sldId id="728" r:id="rId7"/>
    <p:sldId id="729" r:id="rId8"/>
    <p:sldId id="732" r:id="rId9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1"/>
            <p14:sldId id="733"/>
            <p14:sldId id="709"/>
            <p14:sldId id="728"/>
            <p14:sldId id="729"/>
            <p14:sldId id="7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23" autoAdjust="0"/>
    <p:restoredTop sz="91079" autoAdjust="0"/>
  </p:normalViewPr>
  <p:slideViewPr>
    <p:cSldViewPr>
      <p:cViewPr varScale="1">
        <p:scale>
          <a:sx n="159" d="100"/>
          <a:sy n="159" d="100"/>
        </p:scale>
        <p:origin x="32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5/6/21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9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if you want to present from simple, bulleted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2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closing slide if you need it. Closing remarks. Thank you. Q &amp; A.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628650" y="3257550"/>
            <a:ext cx="7905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 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2102108"/>
            <a:ext cx="7886700" cy="13840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CONTENT or</a:t>
            </a:r>
          </a:p>
          <a:p>
            <a:pPr fontAlgn="auto">
              <a:spcAft>
                <a:spcPts val="0"/>
              </a:spcAft>
            </a:pPr>
            <a:r>
              <a:rPr lang="en-US" sz="4000" dirty="0"/>
              <a:t>Presentation title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90973" y="3409950"/>
            <a:ext cx="630936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cap="all" dirty="0">
                <a:latin typeface="Arial Black" charset="0"/>
              </a:rPr>
              <a:t>SUBTITLE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20039"/>
            <a:ext cx="2150496" cy="1047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18223-C75A-7644-A21A-839C543D4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2550"/>
            <a:ext cx="4965744" cy="4545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F5CD1-5D6A-2149-92C0-297639FF56D2}"/>
              </a:ext>
            </a:extLst>
          </p:cNvPr>
          <p:cNvCxnSpPr>
            <a:cxnSpLocks/>
          </p:cNvCxnSpPr>
          <p:nvPr/>
        </p:nvCxnSpPr>
        <p:spPr>
          <a:xfrm>
            <a:off x="628650" y="1962150"/>
            <a:ext cx="7905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9535-91EE-7341-8A91-87CD141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027197"/>
            <a:ext cx="7772400" cy="10215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4E10A-AEF4-7F4F-8FB2-F723CD61D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62941"/>
            <a:ext cx="7772400" cy="11251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2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535B6-0D9C-9C4D-A8E9-6DE0B9FA6BD0}"/>
              </a:ext>
            </a:extLst>
          </p:cNvPr>
          <p:cNvCxnSpPr>
            <a:cxnSpLocks/>
          </p:cNvCxnSpPr>
          <p:nvPr/>
        </p:nvCxnSpPr>
        <p:spPr>
          <a:xfrm>
            <a:off x="628650" y="1268258"/>
            <a:ext cx="790575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BA013C-674C-6447-AD14-ABD4EEE2CF62}"/>
              </a:ext>
            </a:extLst>
          </p:cNvPr>
          <p:cNvSpPr txBox="1">
            <a:spLocks/>
          </p:cNvSpPr>
          <p:nvPr/>
        </p:nvSpPr>
        <p:spPr>
          <a:xfrm>
            <a:off x="548640" y="1990224"/>
            <a:ext cx="7604760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sz="1300" cap="all" dirty="0">
                <a:solidFill>
                  <a:srgbClr val="BF5700"/>
                </a:solidFill>
                <a:latin typeface="Arial Black" charset="0"/>
              </a:rPr>
              <a:t>CONTENT: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300" dirty="0" err="1">
                <a:solidFill>
                  <a:schemeClr val="tx1"/>
                </a:solidFill>
              </a:rPr>
              <a:t>ipsum</a:t>
            </a:r>
            <a:r>
              <a:rPr lang="en-US" sz="1300" dirty="0">
                <a:solidFill>
                  <a:schemeClr val="tx1"/>
                </a:solidFill>
              </a:rPr>
              <a:t> dolor sit </a:t>
            </a:r>
            <a:r>
              <a:rPr lang="en-US" sz="1300" dirty="0" err="1">
                <a:solidFill>
                  <a:schemeClr val="tx1"/>
                </a:solidFill>
              </a:rPr>
              <a:t>amet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consectetur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adipiscing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elit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err="1">
                <a:solidFill>
                  <a:schemeClr val="tx1"/>
                </a:solidFill>
              </a:rPr>
              <a:t>Nulla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faucibus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nulla</a:t>
            </a:r>
            <a:r>
              <a:rPr lang="en-US" sz="1300" dirty="0">
                <a:solidFill>
                  <a:schemeClr val="tx1"/>
                </a:solidFill>
              </a:rPr>
              <a:t> vitae </a:t>
            </a:r>
            <a:r>
              <a:rPr lang="en-US" sz="1300" dirty="0" err="1">
                <a:solidFill>
                  <a:schemeClr val="tx1"/>
                </a:solidFill>
              </a:rPr>
              <a:t>tincidunt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feugiat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err="1">
                <a:solidFill>
                  <a:schemeClr val="tx1"/>
                </a:solidFill>
              </a:rPr>
              <a:t>Sed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consectetur</a:t>
            </a:r>
            <a:r>
              <a:rPr lang="en-US" sz="1300" dirty="0">
                <a:solidFill>
                  <a:schemeClr val="tx1"/>
                </a:solidFill>
              </a:rPr>
              <a:t> non </a:t>
            </a:r>
            <a:r>
              <a:rPr lang="en-US" sz="1300" dirty="0" err="1">
                <a:solidFill>
                  <a:schemeClr val="tx1"/>
                </a:solidFill>
              </a:rPr>
              <a:t>eros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eu</a:t>
            </a:r>
            <a:r>
              <a:rPr lang="en-US" sz="1300" dirty="0">
                <a:solidFill>
                  <a:schemeClr val="tx1"/>
                </a:solidFill>
              </a:rPr>
              <a:t> porta. </a:t>
            </a:r>
            <a:r>
              <a:rPr lang="en-US" sz="1300" dirty="0" err="1">
                <a:solidFill>
                  <a:schemeClr val="tx1"/>
                </a:solidFill>
              </a:rPr>
              <a:t>Pellentesque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scelerisque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tellus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erat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vel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auctor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turpis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varius</a:t>
            </a:r>
            <a:r>
              <a:rPr lang="en-US" sz="1300" dirty="0">
                <a:solidFill>
                  <a:schemeClr val="tx1"/>
                </a:solidFill>
              </a:rPr>
              <a:t> sit </a:t>
            </a:r>
            <a:r>
              <a:rPr lang="en-US" sz="1300" dirty="0" err="1">
                <a:solidFill>
                  <a:schemeClr val="tx1"/>
                </a:solidFill>
              </a:rPr>
              <a:t>amet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US" sz="1300" cap="all" dirty="0">
                <a:solidFill>
                  <a:srgbClr val="BF5700"/>
                </a:solidFill>
                <a:latin typeface="Arial Black" charset="0"/>
              </a:rPr>
              <a:t>CONTENT: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300" dirty="0" err="1">
                <a:solidFill>
                  <a:schemeClr val="tx1"/>
                </a:solidFill>
              </a:rPr>
              <a:t>ipsum</a:t>
            </a:r>
            <a:r>
              <a:rPr lang="en-US" sz="1300" dirty="0">
                <a:solidFill>
                  <a:schemeClr val="tx1"/>
                </a:solidFill>
              </a:rPr>
              <a:t> dolor sit </a:t>
            </a:r>
            <a:r>
              <a:rPr lang="en-US" sz="1300" dirty="0" err="1">
                <a:solidFill>
                  <a:schemeClr val="tx1"/>
                </a:solidFill>
              </a:rPr>
              <a:t>amet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consectetur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adipiscing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elit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err="1">
                <a:solidFill>
                  <a:schemeClr val="tx1"/>
                </a:solidFill>
              </a:rPr>
              <a:t>Nulla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faucibus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nulla</a:t>
            </a:r>
            <a:r>
              <a:rPr lang="en-US" sz="1300" dirty="0">
                <a:solidFill>
                  <a:schemeClr val="tx1"/>
                </a:solidFill>
              </a:rPr>
              <a:t> vitae </a:t>
            </a:r>
            <a:r>
              <a:rPr lang="en-US" sz="1300" dirty="0" err="1">
                <a:solidFill>
                  <a:schemeClr val="tx1"/>
                </a:solidFill>
              </a:rPr>
              <a:t>tincidunt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feugiat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err="1">
                <a:solidFill>
                  <a:schemeClr val="tx1"/>
                </a:solidFill>
              </a:rPr>
              <a:t>Sed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consectetur</a:t>
            </a:r>
            <a:r>
              <a:rPr lang="en-US" sz="1300" dirty="0">
                <a:solidFill>
                  <a:schemeClr val="tx1"/>
                </a:solidFill>
              </a:rPr>
              <a:t> non </a:t>
            </a:r>
            <a:r>
              <a:rPr lang="en-US" sz="1300" dirty="0" err="1">
                <a:solidFill>
                  <a:schemeClr val="tx1"/>
                </a:solidFill>
              </a:rPr>
              <a:t>eros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eu</a:t>
            </a:r>
            <a:r>
              <a:rPr lang="en-US" sz="1300" dirty="0">
                <a:solidFill>
                  <a:schemeClr val="tx1"/>
                </a:solidFill>
              </a:rPr>
              <a:t> porta. </a:t>
            </a:r>
            <a:r>
              <a:rPr lang="en-US" sz="1300" dirty="0" err="1">
                <a:solidFill>
                  <a:schemeClr val="tx1"/>
                </a:solidFill>
              </a:rPr>
              <a:t>Pellentesque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scelerisque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tellus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erat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vel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auctor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turpis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varius</a:t>
            </a:r>
            <a:r>
              <a:rPr lang="en-US" sz="1300" dirty="0">
                <a:solidFill>
                  <a:schemeClr val="tx1"/>
                </a:solidFill>
              </a:rPr>
              <a:t> sit </a:t>
            </a:r>
            <a:r>
              <a:rPr lang="en-US" sz="1300" dirty="0" err="1">
                <a:solidFill>
                  <a:schemeClr val="tx1"/>
                </a:solidFill>
              </a:rPr>
              <a:t>amet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US" sz="1300" cap="all" dirty="0">
                <a:solidFill>
                  <a:srgbClr val="BF5700"/>
                </a:solidFill>
                <a:latin typeface="Arial Black" charset="0"/>
              </a:rPr>
              <a:t>CONTENT: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300" dirty="0" err="1">
                <a:solidFill>
                  <a:schemeClr val="tx1"/>
                </a:solidFill>
              </a:rPr>
              <a:t>ipsum</a:t>
            </a:r>
            <a:r>
              <a:rPr lang="en-US" sz="1300" dirty="0">
                <a:solidFill>
                  <a:schemeClr val="tx1"/>
                </a:solidFill>
              </a:rPr>
              <a:t> dolor sit </a:t>
            </a:r>
            <a:r>
              <a:rPr lang="en-US" sz="1300" dirty="0" err="1">
                <a:solidFill>
                  <a:schemeClr val="tx1"/>
                </a:solidFill>
              </a:rPr>
              <a:t>amet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consectetur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adipiscing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elit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err="1">
                <a:solidFill>
                  <a:schemeClr val="tx1"/>
                </a:solidFill>
              </a:rPr>
              <a:t>Nulla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faucibus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nulla</a:t>
            </a:r>
            <a:r>
              <a:rPr lang="en-US" sz="1300" dirty="0">
                <a:solidFill>
                  <a:schemeClr val="tx1"/>
                </a:solidFill>
              </a:rPr>
              <a:t> vitae </a:t>
            </a:r>
            <a:r>
              <a:rPr lang="en-US" sz="1300" dirty="0" err="1">
                <a:solidFill>
                  <a:schemeClr val="tx1"/>
                </a:solidFill>
              </a:rPr>
              <a:t>tincidunt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feugiat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err="1">
                <a:solidFill>
                  <a:schemeClr val="tx1"/>
                </a:solidFill>
              </a:rPr>
              <a:t>Sed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consectetur</a:t>
            </a:r>
            <a:r>
              <a:rPr lang="en-US" sz="1300" dirty="0">
                <a:solidFill>
                  <a:schemeClr val="tx1"/>
                </a:solidFill>
              </a:rPr>
              <a:t> non </a:t>
            </a:r>
            <a:r>
              <a:rPr lang="en-US" sz="1300" dirty="0" err="1">
                <a:solidFill>
                  <a:schemeClr val="tx1"/>
                </a:solidFill>
              </a:rPr>
              <a:t>eros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eu</a:t>
            </a:r>
            <a:r>
              <a:rPr lang="en-US" sz="1300" dirty="0">
                <a:solidFill>
                  <a:schemeClr val="tx1"/>
                </a:solidFill>
              </a:rPr>
              <a:t> porta. </a:t>
            </a:r>
            <a:r>
              <a:rPr lang="en-US" sz="1300" dirty="0" err="1">
                <a:solidFill>
                  <a:schemeClr val="tx1"/>
                </a:solidFill>
              </a:rPr>
              <a:t>Pellentesque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scelerisque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tellus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erat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vel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auctor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turpis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varius</a:t>
            </a:r>
            <a:r>
              <a:rPr lang="en-US" sz="1300" dirty="0">
                <a:solidFill>
                  <a:schemeClr val="tx1"/>
                </a:solidFill>
              </a:rPr>
              <a:t> sit </a:t>
            </a:r>
            <a:r>
              <a:rPr lang="en-US" sz="1300" dirty="0" err="1">
                <a:solidFill>
                  <a:schemeClr val="tx1"/>
                </a:solidFill>
              </a:rPr>
              <a:t>amet</a:t>
            </a:r>
            <a:r>
              <a:rPr lang="en-US" sz="1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2D19374-AB9E-9E4D-8D75-D5134235E05A}"/>
              </a:ext>
            </a:extLst>
          </p:cNvPr>
          <p:cNvSpPr txBox="1">
            <a:spLocks/>
          </p:cNvSpPr>
          <p:nvPr/>
        </p:nvSpPr>
        <p:spPr>
          <a:xfrm>
            <a:off x="548640" y="886584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cap="all" dirty="0">
                <a:solidFill>
                  <a:srgbClr val="BF5700"/>
                </a:solidFill>
                <a:latin typeface="Arial Black" charset="0"/>
              </a:rPr>
              <a:t>Content</a:t>
            </a:r>
            <a:endParaRPr lang="en-US" sz="1400" b="0" dirty="0">
              <a:solidFill>
                <a:srgbClr val="BF5700"/>
              </a:solidFill>
            </a:endParaRP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E8BB24EA-2013-5044-92CE-9FA335786794}"/>
              </a:ext>
            </a:extLst>
          </p:cNvPr>
          <p:cNvSpPr txBox="1">
            <a:spLocks/>
          </p:cNvSpPr>
          <p:nvPr/>
        </p:nvSpPr>
        <p:spPr>
          <a:xfrm>
            <a:off x="533400" y="1317688"/>
            <a:ext cx="7886700" cy="873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600" cap="none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Content</a:t>
            </a:r>
            <a:endParaRPr lang="en-US" sz="2400" i="1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535B6-0D9C-9C4D-A8E9-6DE0B9FA6BD0}"/>
              </a:ext>
            </a:extLst>
          </p:cNvPr>
          <p:cNvCxnSpPr>
            <a:cxnSpLocks/>
          </p:cNvCxnSpPr>
          <p:nvPr/>
        </p:nvCxnSpPr>
        <p:spPr>
          <a:xfrm>
            <a:off x="628650" y="1268258"/>
            <a:ext cx="790575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BA013C-674C-6447-AD14-ABD4EEE2CF62}"/>
              </a:ext>
            </a:extLst>
          </p:cNvPr>
          <p:cNvSpPr txBox="1">
            <a:spLocks/>
          </p:cNvSpPr>
          <p:nvPr/>
        </p:nvSpPr>
        <p:spPr>
          <a:xfrm>
            <a:off x="548640" y="2390504"/>
            <a:ext cx="7985760" cy="2958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rial Black" charset="0"/>
              </a:rPr>
              <a:t>• </a:t>
            </a:r>
            <a:r>
              <a:rPr lang="en-US" sz="2000" b="1" dirty="0">
                <a:solidFill>
                  <a:srgbClr val="BF57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Content</a:t>
            </a:r>
            <a:endParaRPr lang="en-US" sz="2000" b="1" dirty="0">
              <a:solidFill>
                <a:srgbClr val="BF5700"/>
              </a:solidFill>
              <a:latin typeface="Arial Black" panose="020B06040202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rial Black" charset="0"/>
              </a:rPr>
              <a:t>• </a:t>
            </a:r>
            <a:r>
              <a:rPr lang="en-US" sz="2000" b="1" dirty="0">
                <a:solidFill>
                  <a:srgbClr val="BF57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Content </a:t>
            </a: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rial Black" charset="0"/>
              </a:rPr>
              <a:t>• </a:t>
            </a:r>
            <a:r>
              <a:rPr lang="en-US" sz="2000" b="1" dirty="0">
                <a:solidFill>
                  <a:srgbClr val="BF57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Content</a:t>
            </a:r>
            <a:endParaRPr lang="en-US" sz="2000" dirty="0">
              <a:solidFill>
                <a:srgbClr val="BF5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Arial Black" charset="0"/>
              </a:rPr>
              <a:t>• </a:t>
            </a:r>
            <a:r>
              <a:rPr lang="en-US" sz="2000" b="1" dirty="0">
                <a:solidFill>
                  <a:srgbClr val="BF57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Content</a:t>
            </a:r>
            <a:endParaRPr lang="en-US" sz="2000" dirty="0">
              <a:solidFill>
                <a:srgbClr val="BF5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2D19374-AB9E-9E4D-8D75-D5134235E05A}"/>
              </a:ext>
            </a:extLst>
          </p:cNvPr>
          <p:cNvSpPr txBox="1">
            <a:spLocks/>
          </p:cNvSpPr>
          <p:nvPr/>
        </p:nvSpPr>
        <p:spPr>
          <a:xfrm>
            <a:off x="548640" y="886584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i="0" cap="all" baseline="0" dirty="0">
                <a:solidFill>
                  <a:srgbClr val="BF5700"/>
                </a:solidFill>
                <a:latin typeface="Arial Black" charset="0"/>
              </a:rPr>
              <a:t>Content</a:t>
            </a:r>
            <a:endParaRPr lang="en-US" sz="1400" b="0" dirty="0">
              <a:solidFill>
                <a:srgbClr val="BF5700"/>
              </a:solidFill>
            </a:endParaRP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E8BB24EA-2013-5044-92CE-9FA335786794}"/>
              </a:ext>
            </a:extLst>
          </p:cNvPr>
          <p:cNvSpPr txBox="1">
            <a:spLocks/>
          </p:cNvSpPr>
          <p:nvPr/>
        </p:nvSpPr>
        <p:spPr>
          <a:xfrm>
            <a:off x="533400" y="1317688"/>
            <a:ext cx="7886700" cy="873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600" cap="none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4647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535B6-0D9C-9C4D-A8E9-6DE0B9FA6BD0}"/>
              </a:ext>
            </a:extLst>
          </p:cNvPr>
          <p:cNvCxnSpPr>
            <a:cxnSpLocks/>
          </p:cNvCxnSpPr>
          <p:nvPr/>
        </p:nvCxnSpPr>
        <p:spPr>
          <a:xfrm>
            <a:off x="628650" y="1268258"/>
            <a:ext cx="790575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BA013C-674C-6447-AD14-ABD4EEE2CF62}"/>
              </a:ext>
            </a:extLst>
          </p:cNvPr>
          <p:cNvSpPr txBox="1">
            <a:spLocks/>
          </p:cNvSpPr>
          <p:nvPr/>
        </p:nvSpPr>
        <p:spPr>
          <a:xfrm>
            <a:off x="548640" y="2051837"/>
            <a:ext cx="8138160" cy="2958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defRPr/>
            </a:pPr>
            <a:r>
              <a:rPr lang="en-US" sz="2000" dirty="0">
                <a:solidFill>
                  <a:srgbClr val="BF5700"/>
                </a:solidFill>
                <a:latin typeface="Arial Black" charset="0"/>
              </a:rPr>
              <a:t>•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indent="-228600"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defRPr/>
            </a:pPr>
            <a:r>
              <a:rPr lang="en-US" sz="2000" dirty="0">
                <a:solidFill>
                  <a:srgbClr val="BF5700"/>
                </a:solidFill>
                <a:latin typeface="Arial Black" charset="0"/>
              </a:rPr>
              <a:t>•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 </a:t>
            </a:r>
          </a:p>
          <a:p>
            <a:pPr indent="-228600"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defRPr/>
            </a:pPr>
            <a:r>
              <a:rPr lang="en-US" sz="2000" dirty="0">
                <a:solidFill>
                  <a:srgbClr val="BF5700"/>
                </a:solidFill>
                <a:latin typeface="Arial Black" charset="0"/>
              </a:rPr>
              <a:t>•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 </a:t>
            </a:r>
          </a:p>
          <a:p>
            <a:pPr indent="-228600"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defRPr/>
            </a:pPr>
            <a:r>
              <a:rPr lang="en-US" sz="2000" dirty="0">
                <a:solidFill>
                  <a:srgbClr val="BF5700"/>
                </a:solidFill>
                <a:latin typeface="Arial Black" charset="0"/>
              </a:rPr>
              <a:t>•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 </a:t>
            </a:r>
          </a:p>
          <a:p>
            <a:pPr indent="-228600"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2D19374-AB9E-9E4D-8D75-D5134235E05A}"/>
              </a:ext>
            </a:extLst>
          </p:cNvPr>
          <p:cNvSpPr txBox="1">
            <a:spLocks/>
          </p:cNvSpPr>
          <p:nvPr/>
        </p:nvSpPr>
        <p:spPr>
          <a:xfrm>
            <a:off x="548640" y="886584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i="0" cap="all" baseline="0" dirty="0">
                <a:solidFill>
                  <a:srgbClr val="BF5700"/>
                </a:solidFill>
                <a:latin typeface="Arial Black" charset="0"/>
              </a:rPr>
              <a:t>Content</a:t>
            </a:r>
            <a:endParaRPr lang="en-US" sz="1400" b="0" dirty="0">
              <a:solidFill>
                <a:srgbClr val="BF5700"/>
              </a:solidFill>
            </a:endParaRP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E8BB24EA-2013-5044-92CE-9FA335786794}"/>
              </a:ext>
            </a:extLst>
          </p:cNvPr>
          <p:cNvSpPr txBox="1">
            <a:spLocks/>
          </p:cNvSpPr>
          <p:nvPr/>
        </p:nvSpPr>
        <p:spPr>
          <a:xfrm>
            <a:off x="533400" y="1317688"/>
            <a:ext cx="7886700" cy="873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i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5278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628650" y="3257550"/>
            <a:ext cx="7905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 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2322241"/>
            <a:ext cx="7886700" cy="13840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cap="none" dirty="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20039"/>
            <a:ext cx="2150496" cy="1047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18223-C75A-7644-A21A-839C543D4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2550"/>
            <a:ext cx="4965744" cy="4545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F5CD1-5D6A-2149-92C0-297639FF56D2}"/>
              </a:ext>
            </a:extLst>
          </p:cNvPr>
          <p:cNvCxnSpPr>
            <a:cxnSpLocks/>
          </p:cNvCxnSpPr>
          <p:nvPr/>
        </p:nvCxnSpPr>
        <p:spPr>
          <a:xfrm>
            <a:off x="628650" y="1962150"/>
            <a:ext cx="7905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04266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5806</TotalTime>
  <Words>182</Words>
  <Application>Microsoft Macintosh PowerPoint</Application>
  <PresentationFormat>On-screen Show (16:9)</PresentationFormat>
  <Paragraphs>30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ヒラギノ角ゴ Pro W3</vt:lpstr>
      <vt:lpstr>Arial</vt:lpstr>
      <vt:lpstr>Arial Black</vt:lpstr>
      <vt:lpstr>Calibri</vt:lpstr>
      <vt:lpstr>16-9 Cover</vt:lpstr>
      <vt:lpstr>16-9 Light Background</vt:lpstr>
      <vt:lpstr>16-9 White Backgroud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Bowdoin, Ronald C</cp:lastModifiedBy>
  <cp:revision>432</cp:revision>
  <cp:lastPrinted>2011-01-24T02:49:42Z</cp:lastPrinted>
  <dcterms:created xsi:type="dcterms:W3CDTF">2011-06-30T15:04:08Z</dcterms:created>
  <dcterms:modified xsi:type="dcterms:W3CDTF">2021-05-06T15:15:40Z</dcterms:modified>
  <cp:category/>
</cp:coreProperties>
</file>